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7872-7870-BAF6-1C8E-D2714ABFCF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42BB26-9E08-58DB-11D8-C888C56F68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5FA02-8F3C-5E75-72FD-07898A0E7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0F88F-C113-40CC-9F65-43D6C41D46A2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8F64B-44C8-778B-40AF-4B92CD110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26CD9-9372-8B8D-6F6B-4A4D9C735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55AF0-816C-4674-9037-881A60915B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290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80695-4BDA-C7B8-3005-1D50119C4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401B42-0454-5842-2B5B-6768144D97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3C6B3-B023-4B0A-4187-AD56730CF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0F88F-C113-40CC-9F65-43D6C41D46A2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819CE-63C8-08D6-8BBC-4638285D1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A3E7F-C29E-CA12-2023-D59940441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55AF0-816C-4674-9037-881A60915B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1287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EB7B53-32A7-F3EF-53DC-42726D1A82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EDBAE6-5921-4E78-9B4A-7BF2A72779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417D2-3B4E-106A-610A-2279484FD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0F88F-C113-40CC-9F65-43D6C41D46A2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DBB34-212B-9DD8-5507-4B486E498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07135-9EC1-05CB-EC47-E59D21C56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55AF0-816C-4674-9037-881A60915B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1026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65572-923B-945F-D7F6-7EA0A3CBC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EB3B0-EFFB-0248-6D98-3E0A237F0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51B95-FBE8-2F6D-2EB2-83FAB8097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0F88F-C113-40CC-9F65-43D6C41D46A2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17261-2F4E-135B-E20F-D61053E73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25CAA-40EF-ADB9-B0EB-337293132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55AF0-816C-4674-9037-881A60915B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1382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30092-C973-4BEB-73B5-538BAFA4E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009850-D5B4-D72D-34EF-E7638E1186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A48CF-2E01-CFB1-FED1-7B0DE17CB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0F88F-C113-40CC-9F65-43D6C41D46A2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D51DD-5D95-4F9E-E051-53EF2DE99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DEAB8-F250-B2B5-DD82-2B26C619C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55AF0-816C-4674-9037-881A60915B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490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86836-9142-D4F5-6CD0-3750F3131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A10AF-151D-E652-2D11-8CEACED0BC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F76B98-E150-54DF-CC1C-A603504A3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7F9B2E-AC79-1857-D36E-EC8440C58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0F88F-C113-40CC-9F65-43D6C41D46A2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D14E72-8F2F-BD56-64CF-521C1A693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8495A3-C14A-9980-B620-B7225A99B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55AF0-816C-4674-9037-881A60915B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6958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7829D-4A9E-60A6-F4E1-CF7409599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4E7097-A493-ECB6-2A78-0751931C4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1CB0C-C254-FAE8-EE99-0177B7AAC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472CDA-5247-A5F1-371A-133D7CE564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324408-B600-2F9C-ADE0-1473F28524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6D33FD-5AE5-820D-E9CB-3C6877178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0F88F-C113-40CC-9F65-43D6C41D46A2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87AA71-3E7D-6F6C-8DAA-10AB8AD44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8F154B-C1FD-72A3-57B4-B21D4641E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55AF0-816C-4674-9037-881A60915B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8795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C8A56-9FF9-556B-44C4-0F8FB8ADD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385C87-92C9-C140-9EEE-BE324EFC0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0F88F-C113-40CC-9F65-43D6C41D46A2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6A2200-0D57-AC5B-AFE4-641F1DC16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BB1D2A-8D88-1ED3-B2FF-4401FF403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55AF0-816C-4674-9037-881A60915B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0326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6BF86B-39C8-F060-5A7F-C53C0A1ED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0F88F-C113-40CC-9F65-43D6C41D46A2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BE2A2A-CFA2-FE8A-01BD-33ED34C02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EF84-642D-0FD8-5A1C-BCDC59DFA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55AF0-816C-4674-9037-881A60915B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3096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142F7-08A6-1052-9796-0673B4454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4AE62-4516-CE65-FA2D-401708A86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B536E6-7DB8-E56C-95B9-93E847BB46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49D8E1-25A1-7372-51DC-5F0E507B2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0F88F-C113-40CC-9F65-43D6C41D46A2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F99BA-FA1B-AB33-D0B5-CC4DF6EC2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193DB-CF3D-4193-C16A-C1A9D96A6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55AF0-816C-4674-9037-881A60915B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0050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F01AF-0446-DAEB-0A47-12B988726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576F91-B7E9-BAE2-A24D-16C46ED17A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70581-58FB-8036-670D-724295A909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DA25D-6582-82B5-9B06-A0E16874B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0F88F-C113-40CC-9F65-43D6C41D46A2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DA668-3642-F18F-E8EB-4BF7D29AB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46627D-5E4B-89A8-88D5-3452DAC36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55AF0-816C-4674-9037-881A60915B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429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32B4B3-A2E5-D554-CCD7-D621BCB17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5E255-84DB-430E-1B55-00356F469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9AE30-38F1-EAA4-22A6-3E7A3E8978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90F88F-C113-40CC-9F65-43D6C41D46A2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2ABA5-3ABC-D8CD-74E6-3D77F354A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608C7-A3E3-8CE0-75AE-D571FFAA5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F55AF0-816C-4674-9037-881A60915B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78475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">
            <a:extLst>
              <a:ext uri="{FF2B5EF4-FFF2-40B4-BE49-F238E27FC236}">
                <a16:creationId xmlns:a16="http://schemas.microsoft.com/office/drawing/2014/main" id="{1AB4A70D-F5C5-DA8F-1DF2-3108639196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269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">
            <a:extLst>
              <a:ext uri="{FF2B5EF4-FFF2-40B4-BE49-F238E27FC236}">
                <a16:creationId xmlns:a16="http://schemas.microsoft.com/office/drawing/2014/main" id="{4695F8F1-F60C-F327-179E-BFBD45D27D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56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">
            <a:extLst>
              <a:ext uri="{FF2B5EF4-FFF2-40B4-BE49-F238E27FC236}">
                <a16:creationId xmlns:a16="http://schemas.microsoft.com/office/drawing/2014/main" id="{AD54D6D8-4312-DD40-A2D2-26A9BDA763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155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">
            <a:extLst>
              <a:ext uri="{FF2B5EF4-FFF2-40B4-BE49-F238E27FC236}">
                <a16:creationId xmlns:a16="http://schemas.microsoft.com/office/drawing/2014/main" id="{557E45E0-AEEF-F44E-6687-D6F371A4CC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761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3">
            <a:extLst>
              <a:ext uri="{FF2B5EF4-FFF2-40B4-BE49-F238E27FC236}">
                <a16:creationId xmlns:a16="http://schemas.microsoft.com/office/drawing/2014/main" id="{0D29B223-1DE4-8F76-D57D-B907DFED4B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042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4">
            <a:extLst>
              <a:ext uri="{FF2B5EF4-FFF2-40B4-BE49-F238E27FC236}">
                <a16:creationId xmlns:a16="http://schemas.microsoft.com/office/drawing/2014/main" id="{91118EE6-002A-A40A-0FD8-F9AB9DBC7B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83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5">
            <a:extLst>
              <a:ext uri="{FF2B5EF4-FFF2-40B4-BE49-F238E27FC236}">
                <a16:creationId xmlns:a16="http://schemas.microsoft.com/office/drawing/2014/main" id="{F5B38587-659C-2D91-C2E7-BB56427264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849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6">
            <a:extLst>
              <a:ext uri="{FF2B5EF4-FFF2-40B4-BE49-F238E27FC236}">
                <a16:creationId xmlns:a16="http://schemas.microsoft.com/office/drawing/2014/main" id="{79C0736A-425C-7D26-CBE7-E9FB00F2EB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393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7">
            <a:extLst>
              <a:ext uri="{FF2B5EF4-FFF2-40B4-BE49-F238E27FC236}">
                <a16:creationId xmlns:a16="http://schemas.microsoft.com/office/drawing/2014/main" id="{B7923F99-F131-06BD-43AB-CDFB1681E2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47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8">
            <a:extLst>
              <a:ext uri="{FF2B5EF4-FFF2-40B4-BE49-F238E27FC236}">
                <a16:creationId xmlns:a16="http://schemas.microsoft.com/office/drawing/2014/main" id="{5F9681AA-DC37-9E17-1AA6-B85E151987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338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9">
            <a:extLst>
              <a:ext uri="{FF2B5EF4-FFF2-40B4-BE49-F238E27FC236}">
                <a16:creationId xmlns:a16="http://schemas.microsoft.com/office/drawing/2014/main" id="{38B6C1D0-2845-3C2A-5D93-EF4CF65DE1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4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">
            <a:extLst>
              <a:ext uri="{FF2B5EF4-FFF2-40B4-BE49-F238E27FC236}">
                <a16:creationId xmlns:a16="http://schemas.microsoft.com/office/drawing/2014/main" id="{205A9F86-8476-F2A3-8B26-898108EE55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597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">
            <a:extLst>
              <a:ext uri="{FF2B5EF4-FFF2-40B4-BE49-F238E27FC236}">
                <a16:creationId xmlns:a16="http://schemas.microsoft.com/office/drawing/2014/main" id="{EB6A68C2-3092-7834-6943-83E238604F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46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1">
            <a:extLst>
              <a:ext uri="{FF2B5EF4-FFF2-40B4-BE49-F238E27FC236}">
                <a16:creationId xmlns:a16="http://schemas.microsoft.com/office/drawing/2014/main" id="{E6254C4A-BC4A-E26A-7ECC-A55551C474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26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2">
            <a:extLst>
              <a:ext uri="{FF2B5EF4-FFF2-40B4-BE49-F238E27FC236}">
                <a16:creationId xmlns:a16="http://schemas.microsoft.com/office/drawing/2014/main" id="{BD417D35-73B7-6971-3CFD-2C1C453A7F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943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3">
            <a:extLst>
              <a:ext uri="{FF2B5EF4-FFF2-40B4-BE49-F238E27FC236}">
                <a16:creationId xmlns:a16="http://schemas.microsoft.com/office/drawing/2014/main" id="{035AC343-B8A9-07D3-6257-649ECEDA39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912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4">
            <a:extLst>
              <a:ext uri="{FF2B5EF4-FFF2-40B4-BE49-F238E27FC236}">
                <a16:creationId xmlns:a16="http://schemas.microsoft.com/office/drawing/2014/main" id="{769978A8-ECF2-1631-45D7-4114F9FE23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107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5">
            <a:extLst>
              <a:ext uri="{FF2B5EF4-FFF2-40B4-BE49-F238E27FC236}">
                <a16:creationId xmlns:a16="http://schemas.microsoft.com/office/drawing/2014/main" id="{3F8A579D-F29C-AECB-E374-7D134D15DD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25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6">
            <a:extLst>
              <a:ext uri="{FF2B5EF4-FFF2-40B4-BE49-F238E27FC236}">
                <a16:creationId xmlns:a16="http://schemas.microsoft.com/office/drawing/2014/main" id="{91E505EE-5AC4-10B2-BA89-5E29369D5F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16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7">
            <a:extLst>
              <a:ext uri="{FF2B5EF4-FFF2-40B4-BE49-F238E27FC236}">
                <a16:creationId xmlns:a16="http://schemas.microsoft.com/office/drawing/2014/main" id="{C8F5E645-2AFF-B34B-3EA9-8724C223E3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407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8">
            <a:extLst>
              <a:ext uri="{FF2B5EF4-FFF2-40B4-BE49-F238E27FC236}">
                <a16:creationId xmlns:a16="http://schemas.microsoft.com/office/drawing/2014/main" id="{D2FC2FD0-B600-A457-3D8E-8AA9F46565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83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">
            <a:extLst>
              <a:ext uri="{FF2B5EF4-FFF2-40B4-BE49-F238E27FC236}">
                <a16:creationId xmlns:a16="http://schemas.microsoft.com/office/drawing/2014/main" id="{0D5620A8-AE40-81A9-D491-BB5D77B872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85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">
            <a:extLst>
              <a:ext uri="{FF2B5EF4-FFF2-40B4-BE49-F238E27FC236}">
                <a16:creationId xmlns:a16="http://schemas.microsoft.com/office/drawing/2014/main" id="{06A43C73-FB08-1C44-5AA8-BE55923786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675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">
            <a:extLst>
              <a:ext uri="{FF2B5EF4-FFF2-40B4-BE49-F238E27FC236}">
                <a16:creationId xmlns:a16="http://schemas.microsoft.com/office/drawing/2014/main" id="{378F8A1B-60B9-4C68-C1C6-BDC91383BD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92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">
            <a:extLst>
              <a:ext uri="{FF2B5EF4-FFF2-40B4-BE49-F238E27FC236}">
                <a16:creationId xmlns:a16="http://schemas.microsoft.com/office/drawing/2014/main" id="{D35EE8EC-6E90-EECE-2817-197B8AB9A0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245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">
            <a:extLst>
              <a:ext uri="{FF2B5EF4-FFF2-40B4-BE49-F238E27FC236}">
                <a16:creationId xmlns:a16="http://schemas.microsoft.com/office/drawing/2014/main" id="{30AC9576-6F01-59C7-C125-2513A00D01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12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">
            <a:extLst>
              <a:ext uri="{FF2B5EF4-FFF2-40B4-BE49-F238E27FC236}">
                <a16:creationId xmlns:a16="http://schemas.microsoft.com/office/drawing/2014/main" id="{0C500C40-5F98-FC88-938D-E32482E1DE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15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">
            <a:extLst>
              <a:ext uri="{FF2B5EF4-FFF2-40B4-BE49-F238E27FC236}">
                <a16:creationId xmlns:a16="http://schemas.microsoft.com/office/drawing/2014/main" id="{22460AD0-9E1A-1AB7-F576-07D51E9AC5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863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ayanxpatra@outlook.com</dc:creator>
  <cp:lastModifiedBy>ayanxpatra@outlook.com</cp:lastModifiedBy>
  <cp:revision>1</cp:revision>
  <dcterms:created xsi:type="dcterms:W3CDTF">2025-11-06T15:43:25Z</dcterms:created>
  <dcterms:modified xsi:type="dcterms:W3CDTF">2025-11-06T15:44:49Z</dcterms:modified>
</cp:coreProperties>
</file>